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76" r:id="rId8"/>
    <p:sldId id="265" r:id="rId9"/>
    <p:sldId id="266" r:id="rId10"/>
    <p:sldId id="267" r:id="rId11"/>
    <p:sldId id="275" r:id="rId12"/>
    <p:sldId id="268" r:id="rId13"/>
    <p:sldId id="269" r:id="rId14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4" autoAdjust="0"/>
  </p:normalViewPr>
  <p:slideViewPr>
    <p:cSldViewPr>
      <p:cViewPr varScale="1">
        <p:scale>
          <a:sx n="86" d="100"/>
          <a:sy n="86" d="100"/>
        </p:scale>
        <p:origin x="-12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CFCF8-82A6-426A-AABB-A6B0217D6249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CC534-4783-44BB-8A73-AD1DE1417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1FBC-A9C7-4FEB-8A9D-247879046430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AB7A9-ACE0-49F0-B076-4E1DFF993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7AB52-2C0A-4A9D-A687-A3922ACC7F75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47FD8-1FA9-4EAF-B78D-72617B49E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CCCA-965A-4B31-B2A3-1D4CC2AE66DA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758A8-4506-4E36-A4CF-971A4DACD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97B40-9377-4769-9807-3E5A738E105F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DCF06-379F-4E3F-9636-6276A1F01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CEE3-F55E-4BCF-B150-274A69D74A98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DA0A-0264-4A8A-ABD0-7D5153641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1177-DC6C-45D3-B173-0EC570ECE9E0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574B0-E3A0-4349-926E-8BD82A1D1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D107-E1DA-4CD7-80D4-8469BFCD42F9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5216-F670-4CF0-8073-03E4EC8D3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2B8B3-C290-426B-AB2E-B1C5B2CF64FD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1012C-2EB2-410C-B7E6-B337BA1D0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52B77-060B-41FD-BC05-240726644750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D39D-CD0E-474F-B603-5F023E106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84C4D-D784-4EB5-A297-C7991396F18C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E8FF-5F90-4E56-848E-DC11F6BE0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98598BF-3140-4D80-BAE1-072F9902422F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51786B8-A02C-4FA2-A273-67C8CB303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650" y="1700213"/>
            <a:ext cx="7772400" cy="2571750"/>
          </a:xfrm>
        </p:spPr>
        <p:txBody>
          <a:bodyPr/>
          <a:lstStyle/>
          <a:p>
            <a:pPr eaLnBrk="1" hangingPunct="1"/>
            <a:r>
              <a:rPr lang="ru-RU" sz="8000" b="1" i="1" smtClean="0">
                <a:solidFill>
                  <a:srgbClr val="92D050"/>
                </a:solidFill>
              </a:rPr>
              <a:t>Ах, </a:t>
            </a:r>
            <a:br>
              <a:rPr lang="ru-RU" sz="8000" b="1" i="1" smtClean="0">
                <a:solidFill>
                  <a:srgbClr val="92D050"/>
                </a:solidFill>
              </a:rPr>
            </a:br>
            <a:r>
              <a:rPr lang="ru-RU" sz="8000" b="1" i="1" smtClean="0">
                <a:solidFill>
                  <a:srgbClr val="92D050"/>
                </a:solidFill>
              </a:rPr>
              <a:t>уж эта </a:t>
            </a:r>
            <a:br>
              <a:rPr lang="ru-RU" sz="8000" b="1" i="1" smtClean="0">
                <a:solidFill>
                  <a:srgbClr val="92D050"/>
                </a:solidFill>
              </a:rPr>
            </a:br>
            <a:r>
              <a:rPr lang="ru-RU" sz="8000" b="1" i="1" smtClean="0">
                <a:solidFill>
                  <a:srgbClr val="92D050"/>
                </a:solidFill>
              </a:rPr>
              <a:t>школьная форма!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Васил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8893175" cy="69326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Безимени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211388"/>
            <a:ext cx="6408738" cy="4646612"/>
          </a:xfrm>
          <a:prstGeom prst="rect">
            <a:avLst/>
          </a:prstGeom>
          <a:noFill/>
        </p:spPr>
      </p:pic>
      <p:pic>
        <p:nvPicPr>
          <p:cNvPr id="51204" name="Picture 4" descr="Я в 1 класс Ира в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-242888"/>
            <a:ext cx="4967288" cy="39147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Лопатн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4751388" cy="6858000"/>
          </a:xfrm>
          <a:prstGeom prst="rect">
            <a:avLst/>
          </a:prstGeom>
          <a:noFill/>
        </p:spPr>
      </p:pic>
      <p:pic>
        <p:nvPicPr>
          <p:cNvPr id="26629" name="Picture 5" descr="Савель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63" y="0"/>
            <a:ext cx="470693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P10702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242888"/>
            <a:ext cx="9598026" cy="71993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2D050"/>
                </a:solidFill>
              </a:rPr>
              <a:t>История школьной формы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35768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 </a:t>
            </a:r>
            <a:r>
              <a:rPr lang="ru-RU" sz="2800" b="1" smtClean="0">
                <a:solidFill>
                  <a:schemeClr val="bg1"/>
                </a:solidFill>
              </a:rPr>
              <a:t>Мода на школьную форму  пришла в Россию из Англии в 1834 году.</a:t>
            </a:r>
          </a:p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Сначала для мальчиков, затем, с возникновением женских гимназий</a:t>
            </a:r>
            <a:r>
              <a:rPr lang="ru-RU" b="1" smtClean="0">
                <a:solidFill>
                  <a:schemeClr val="bg1"/>
                </a:solidFill>
              </a:rPr>
              <a:t>, </a:t>
            </a:r>
            <a:r>
              <a:rPr lang="ru-RU" sz="2800" b="1" smtClean="0">
                <a:solidFill>
                  <a:schemeClr val="bg1"/>
                </a:solidFill>
              </a:rPr>
              <a:t>и для девочек.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1321"/>
          <a:stretch>
            <a:fillRect/>
          </a:stretch>
        </p:blipFill>
        <p:spPr bwMode="auto">
          <a:xfrm>
            <a:off x="4429124" y="1643050"/>
            <a:ext cx="4429156" cy="33575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715375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2D050"/>
                </a:solidFill>
              </a:rPr>
              <a:t>Форма 19 века для мальчиков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020" y="1231572"/>
            <a:ext cx="3650780" cy="5867615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2D050"/>
                </a:solidFill>
              </a:rPr>
              <a:t>Форма 19 века для девочек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285860"/>
            <a:ext cx="4695827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57190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6" descr="ec7c29a2ad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213100"/>
            <a:ext cx="4367213" cy="3492500"/>
          </a:xfrm>
          <a:prstGeom prst="rect">
            <a:avLst/>
          </a:prstGeom>
          <a:solidFill>
            <a:srgbClr val="000080"/>
          </a:solidFill>
          <a:ln w="8255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5643563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92D050"/>
                </a:solidFill>
              </a:rPr>
              <a:t>1949 год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6000750" cy="1000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 </a:t>
            </a:r>
            <a:r>
              <a:rPr lang="ru-RU" b="1" smtClean="0">
                <a:solidFill>
                  <a:schemeClr val="bg1"/>
                </a:solidFill>
              </a:rPr>
              <a:t>Снова вводится единая форма </a:t>
            </a:r>
            <a:r>
              <a:rPr lang="ru-RU" sz="2400" b="1" smtClean="0">
                <a:solidFill>
                  <a:schemeClr val="bg1"/>
                </a:solidFill>
              </a:rPr>
              <a:t>-</a:t>
            </a:r>
            <a:endParaRPr lang="ru-RU" sz="2800" b="1" smtClean="0">
              <a:solidFill>
                <a:schemeClr val="bg1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0"/>
            <a:ext cx="3143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857500"/>
            <a:ext cx="2600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2714625" y="3000375"/>
            <a:ext cx="3357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вечные коричневые шерстяные платья с чёрным фартуком для девочек</a:t>
            </a: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2928938" y="4929188"/>
            <a:ext cx="5929312" cy="12001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и логичные для того времени военные гимнастёрки с воротником-стоечкой для мальчиков.</a:t>
            </a:r>
            <a:endParaRPr lang="ru-RU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пионер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009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04813"/>
            <a:ext cx="3838575" cy="5832475"/>
          </a:xfrm>
          <a:prstGeom prst="rect">
            <a:avLst/>
          </a:prstGeom>
          <a:noFill/>
        </p:spPr>
      </p:pic>
      <p:pic>
        <p:nvPicPr>
          <p:cNvPr id="53251" name="Picture 3" descr="9 клас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5580063" cy="43989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187825" cy="6450012"/>
          </a:xfrm>
          <a:prstGeom prst="rect">
            <a:avLst/>
          </a:prstGeom>
          <a:noFill/>
        </p:spPr>
      </p:pic>
      <p:pic>
        <p:nvPicPr>
          <p:cNvPr id="23557" name="Picture 5" descr="Раков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88913"/>
            <a:ext cx="4794250" cy="64801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Безимени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4587875" cy="6453187"/>
          </a:xfrm>
          <a:prstGeom prst="rect">
            <a:avLst/>
          </a:prstGeom>
          <a:noFill/>
        </p:spPr>
      </p:pic>
      <p:pic>
        <p:nvPicPr>
          <p:cNvPr id="24583" name="Picture 7" descr="Безимени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563" y="333375"/>
            <a:ext cx="4621212" cy="65246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щение">
  <a:themeElements>
    <a:clrScheme name="Общ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бщ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щ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Контакт</Template>
  <TotalTime>269</TotalTime>
  <Words>67</Words>
  <Application>Microsoft Office PowerPoint</Application>
  <PresentationFormat>On-screen Show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Общение</vt:lpstr>
      <vt:lpstr>Ах,  уж эта  школьная форма!</vt:lpstr>
      <vt:lpstr>История школьной формы</vt:lpstr>
      <vt:lpstr>Форма 19 века для мальчиков</vt:lpstr>
      <vt:lpstr>Форма 19 века для девочек</vt:lpstr>
      <vt:lpstr>1949 год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Стильно! Модно! Школьно!</dc:title>
  <dc:creator>SamLab.ws</dc:creator>
  <cp:lastModifiedBy>Пользователь</cp:lastModifiedBy>
  <cp:revision>25</cp:revision>
  <dcterms:created xsi:type="dcterms:W3CDTF">2009-10-18T12:00:19Z</dcterms:created>
  <dcterms:modified xsi:type="dcterms:W3CDTF">2011-02-15T08:09:29Z</dcterms:modified>
</cp:coreProperties>
</file>