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23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3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4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6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9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5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4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3ECF-42D3-4A71-9002-2268D786B4B6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EE01-FF26-44A2-883D-2BB86F65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4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ua/url?sa=i&amp;rct=j&amp;q=&amp;esrc=s&amp;frm=1&amp;source=images&amp;cd=&amp;cad=rja&amp;docid=SmQoHyB0zeeO6M&amp;tbnid=Bzh5pYjBggx1UM:&amp;ved=0CAUQjRw&amp;url=http://russian.cri.cn/1281/2009/02/06/1s276419.htm&amp;ei=rIEmUej6CIjIsgab5oHgBg&amp;psig=AFQjCNG6rVMczm5-d6MUjXordTz-kQ45Fw&amp;ust=136156431546875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hyperlink" Target="http://www.google.com.ua/url?sa=i&amp;rct=j&amp;q=&amp;esrc=s&amp;frm=1&amp;source=images&amp;cd=&amp;cad=rja&amp;docid=QxL21wjbrRoRBM&amp;tbnid=DdiNL2qKj7RkyM:&amp;ved=0CAUQjRw&amp;url=http://morozkoperm.ru/&amp;ei=yYEmUbnWO8vGtAaNlYDIAQ&amp;psig=AFQjCNG6rVMczm5-d6MUjXordTz-kQ45Fw&amp;ust=136156431546875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.ua/url?sa=i&amp;rct=j&amp;q=&amp;esrc=s&amp;frm=1&amp;source=images&amp;cd=&amp;cad=rja&amp;docid=-RbG494WOiXaxM&amp;tbnid=tpDYAvh-kBwH8M:&amp;ved=0CAUQjRw&amp;url=http://best-for-children.ru/index/krasivaja_animacija_animashki_kartinki_otkrytki_deti/0-271&amp;ei=zoImUcPQFoXUtAaJm4AQ&amp;psig=AFQjCNGz47bY69Y1bjBCcMCaH01yy9b1Uw&amp;ust=13615646713350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ua/url?sa=i&amp;rct=j&amp;q=&amp;esrc=s&amp;frm=1&amp;source=images&amp;cd=&amp;cad=rja&amp;docid=ZEy36hQT9K4yGM&amp;tbnid=-TgeDWldLBGjeM:&amp;ved=0CAUQjRw&amp;url=http://goncharova-potter71.blogspot.com/2011/04/blog-post_02.html&amp;ei=foMmUcChCcTEsgbpnYHAAQ&amp;psig=AFQjCNEjII3e38FDkDkYmq2CC1BZASseLg&amp;ust=136156491746003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ZVHogZ3wVy9GDM&amp;tbnid=KJSXwzthIwSmMM:&amp;ved=0CAUQjRw&amp;url=http://put-k-uspehy.ru/valentinki_s_animaciey_dly_vashego_sayta/&amp;ei=wQcmUbrlIMTKhAfkioGgBQ&amp;bvm=bv.42661473,d.ZG4&amp;psig=AFQjCNGEWxo6yV89cTYP4gu5E3HEwoDVOw&amp;ust=136153316322725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frm=1&amp;source=images&amp;cd=&amp;cad=rja&amp;docid=K4K_OnB4WRO80M&amp;tbnid=GpX1bSgJKdvvKM:&amp;ved=0CAUQjRw&amp;url=http://possward.blogspot.com/2009/11/blog-post_15.html&amp;ei=cnEmUc34MMqZtQaT74HQBQ&amp;bvm=bv.42661473,d.bGE&amp;psig=AFQjCNE7Fu5mRhc2capyjZ3fV5iHS5YRlw&amp;ust=136156029011557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hyperlink" Target="http://www.google.com.ua/url?sa=i&amp;rct=j&amp;q=&amp;esrc=s&amp;frm=1&amp;source=images&amp;cd=&amp;cad=rja&amp;docid=3lTgi75y45RiOM&amp;tbnid=fNgy3osBRhyCGM:&amp;ved=0CAUQjRw&amp;url=http://www.onmyge.uct.ua/autograf.htm&amp;ei=zHEmUf_PNpHbsgaUxICwDw&amp;bvm=bv.42661473,d.bGE&amp;psig=AFQjCNHMBW5Cwe-XnPxDrvulBep8NOrdbg&amp;ust=13615603499677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HVhDy49vOcnpNM&amp;tbnid=MhijqLK4C8opwM:&amp;ved=0CAUQjRw&amp;url=http://www.nwkniterati.com/movabletype/archives/MossyCottage/001367.html&amp;ei=KXYmUbzeKYWVtAat7IHgDA&amp;bvm=bv.42661473,d.bGE&amp;psig=AFQjCNFJ_WGos2Vr3Zdcw4sEtw10OBh4UA&amp;ust=136156150058629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защитника Отечества</a:t>
            </a:r>
            <a:endParaRPr lang="en-US" sz="4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2339752" cy="1008112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1-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класс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http://images4.wikia.nocookie.net/__cb20120827192313/finalfantasy/ru/images/thumb/a/a1/FF3-OnionKnight.png/1000px-FF3-OnionK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14" y="1211828"/>
            <a:ext cx="6712520" cy="54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ochkagif.ru/_ph/29/2/6233864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60239"/>
            <a:ext cx="8892480" cy="44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estgif.su/_ph/10/2/2953830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136" y="0"/>
            <a:ext cx="12739256" cy="85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iziks.org.ua/wp-content/uploads/2007/07/tr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6800"/>
            <a:ext cx="9396536" cy="93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niversalmechanism.com/gallery/ep200t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578" y="0"/>
            <a:ext cx="116853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du.cap.ru/home/3696/kartinki/0f0becfa0c8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6343"/>
            <a:ext cx="8866296" cy="58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536"/>
            <a:ext cx="10369152" cy="8253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8135"/>
            <a:ext cx="8229600" cy="1143000"/>
          </a:xfrm>
        </p:spPr>
        <p:txBody>
          <a:bodyPr/>
          <a:lstStyle/>
          <a:p>
            <a:r>
              <a:rPr lang="ru-RU" b="1" dirty="0" smtClean="0"/>
              <a:t>Маршрут 1. Пройти болото</a:t>
            </a:r>
            <a:endParaRPr lang="en-US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3415"/>
              </p:ext>
            </p:extLst>
          </p:nvPr>
        </p:nvGraphicFramePr>
        <p:xfrm>
          <a:off x="467544" y="3429000"/>
          <a:ext cx="6600054" cy="291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009"/>
                <a:gridCol w="1100009"/>
                <a:gridCol w="1100009"/>
                <a:gridCol w="1100009"/>
                <a:gridCol w="1100009"/>
                <a:gridCol w="1100009"/>
              </a:tblGrid>
              <a:tr h="48605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-конечная звезда 5"/>
          <p:cNvSpPr/>
          <p:nvPr/>
        </p:nvSpPr>
        <p:spPr>
          <a:xfrm>
            <a:off x="755576" y="5819328"/>
            <a:ext cx="504056" cy="432048"/>
          </a:xfrm>
          <a:prstGeom prst="star5">
            <a:avLst/>
          </a:prstGeom>
          <a:solidFill>
            <a:srgbClr val="FFC0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6043" y="3880507"/>
            <a:ext cx="945465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1234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84770" y="5415307"/>
            <a:ext cx="94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5691</a:t>
            </a:r>
            <a:endParaRPr lang="en-US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60" y="-19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Маршрут 2. </a:t>
            </a:r>
            <a:r>
              <a:rPr lang="ru-RU" b="1" dirty="0"/>
              <a:t>Стаи рыбок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55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052 -0.06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6291 L 0.09861 -0.064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-0.06504 L 0.09861 -0.2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-0.275 L 0.09861 0.0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0672 L 0.23437 0.006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37 0.00672 L 0.23246 -0.065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russian.cri.cn/mmsource/images/2009/02/06/news0206-1191-j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2" y="-386630"/>
            <a:ext cx="6637222" cy="55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morozkoperm.ru/Portals/5/tumblr_lp7qr7ohei1qdsn9to1_500-gif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19278"/>
            <a:ext cx="5326053" cy="333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est-for-children.ru/Anim_Stat/Animash/deti31_20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318882"/>
            <a:ext cx="4608512" cy="75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8997">
            <a:off x="-342894" y="397404"/>
            <a:ext cx="3567894" cy="302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-UNUG0rC8cr0/TZbrIaEhqEI/AAAAAAAAA_I/wygygNB5FOw/s1600/povareno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0" y="-383232"/>
            <a:ext cx="7512770" cy="75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536"/>
            <a:ext cx="10369152" cy="8253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8135"/>
            <a:ext cx="8229600" cy="1143000"/>
          </a:xfrm>
        </p:spPr>
        <p:txBody>
          <a:bodyPr/>
          <a:lstStyle/>
          <a:p>
            <a:r>
              <a:rPr lang="ru-RU" b="1" dirty="0" smtClean="0"/>
              <a:t>Маршрут 3. </a:t>
            </a:r>
            <a:r>
              <a:rPr lang="ru-RU" b="1" dirty="0"/>
              <a:t>Лихие шоферы</a:t>
            </a:r>
            <a:endParaRPr lang="en-US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71674"/>
              </p:ext>
            </p:extLst>
          </p:nvPr>
        </p:nvGraphicFramePr>
        <p:xfrm>
          <a:off x="467544" y="3429000"/>
          <a:ext cx="6600054" cy="291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009"/>
                <a:gridCol w="1100009"/>
                <a:gridCol w="1100009"/>
                <a:gridCol w="1100009"/>
                <a:gridCol w="1100009"/>
                <a:gridCol w="1100009"/>
              </a:tblGrid>
              <a:tr h="48605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6043" y="3880507"/>
            <a:ext cx="945465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1234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84770" y="5415307"/>
            <a:ext cx="94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5691</a:t>
            </a:r>
            <a:endParaRPr lang="en-US" sz="24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005474" y="5370834"/>
            <a:ext cx="504056" cy="432048"/>
          </a:xfrm>
          <a:prstGeom prst="star5">
            <a:avLst/>
          </a:prstGeom>
          <a:solidFill>
            <a:srgbClr val="FFC0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32040" y="4908149"/>
            <a:ext cx="94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4321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63585" y="3443856"/>
            <a:ext cx="94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3487</a:t>
            </a:r>
            <a:endParaRPr lang="en-US" sz="24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95350" y="-19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Маршрут 4. </a:t>
            </a:r>
            <a:r>
              <a:rPr lang="ru-RU" b="1" dirty="0"/>
              <a:t>Что там, за спиной?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54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2303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38 0.00023 L 0.23038 -0.28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38 -0.2831 L 0.10434 -0.2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4 -0.2831 L 0.10434 0.073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4 0.07384 L 0.23559 0.073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38 0.07801 L 0.23038 -0.059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" y="-2259632"/>
            <a:ext cx="9148674" cy="114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ut-k-uspehy.ru/wp-content/uploads/2012/02/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9051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4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9" dur="109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808" cy="77968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Шпионский телефон</a:t>
            </a:r>
            <a:endParaRPr lang="en-US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50752"/>
            <a:ext cx="4042792" cy="5138961"/>
          </a:xfrm>
        </p:spPr>
        <p:txBody>
          <a:bodyPr/>
          <a:lstStyle/>
          <a:p>
            <a:r>
              <a:rPr lang="uk-UA" sz="2400" dirty="0" smtClean="0"/>
              <a:t>Шифровка</a:t>
            </a:r>
          </a:p>
          <a:p>
            <a:endParaRPr lang="uk-UA" dirty="0" smtClean="0"/>
          </a:p>
          <a:p>
            <a:endParaRPr lang="uk-UA" dirty="0"/>
          </a:p>
          <a:p>
            <a:endParaRPr lang="en-US" dirty="0"/>
          </a:p>
        </p:txBody>
      </p:sp>
      <p:pic>
        <p:nvPicPr>
          <p:cNvPr id="5" name="Рисунок 4" descr="http://festival.1september.ru/articles/525322/img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04775"/>
            <a:ext cx="2895600" cy="69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3652" y="198884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5.3</a:t>
            </a:r>
            <a:endParaRPr lang="en-US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052" y="200154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5.2</a:t>
            </a:r>
            <a:endParaRPr lang="en-US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4452" y="201424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2.2</a:t>
            </a:r>
            <a:endParaRPr lang="en-US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9076" y="201424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1.1</a:t>
            </a:r>
            <a:endParaRPr lang="en-US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32956" y="202694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6.1</a:t>
            </a:r>
            <a:endParaRPr lang="en-US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0656" y="202694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4.1</a:t>
            </a:r>
            <a:endParaRPr lang="en-US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5656" y="201424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3.3</a:t>
            </a:r>
            <a:endParaRPr lang="en-US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17180" y="356106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7.1</a:t>
            </a:r>
            <a:endParaRPr lang="en-US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7068" y="518234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7.1</a:t>
            </a:r>
            <a:endParaRPr lang="en-US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7468" y="519504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8.2</a:t>
            </a:r>
            <a:endParaRPr lang="en-US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67868" y="520774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3.3</a:t>
            </a:r>
            <a:endParaRPr lang="en-US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12492" y="520774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6.3</a:t>
            </a:r>
            <a:endParaRPr lang="en-US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56372" y="522044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2.3</a:t>
            </a:r>
            <a:endParaRPr lang="en-US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4072" y="522044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4.2</a:t>
            </a:r>
            <a:endParaRPr lang="en-US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9072" y="520774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0</a:t>
            </a:r>
            <a:r>
              <a:rPr lang="uk-UA" sz="2000" b="1" dirty="0" smtClean="0"/>
              <a:t>.3</a:t>
            </a:r>
            <a:endParaRPr lang="en-US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0952" y="27000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</a:t>
            </a:r>
            <a:endParaRPr lang="en-US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1352" y="27127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О</a:t>
            </a:r>
            <a:endParaRPr lang="en-US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31752" y="27254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Д</a:t>
            </a:r>
            <a:endParaRPr lang="en-US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76376" y="27254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</a:t>
            </a:r>
            <a:endParaRPr lang="en-US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20256" y="27381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</a:t>
            </a:r>
            <a:endParaRPr lang="en-US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7956" y="27381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К</a:t>
            </a:r>
            <a:endParaRPr lang="en-US" sz="20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02956" y="27254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И</a:t>
            </a:r>
            <a:endParaRPr lang="en-US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9052" y="59639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У</a:t>
            </a:r>
            <a:endParaRPr lang="en-US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09452" y="59766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Ч</a:t>
            </a:r>
            <a:endParaRPr lang="en-US" sz="20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69852" y="59893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И</a:t>
            </a:r>
            <a:endParaRPr lang="en-US" sz="20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14476" y="59893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</a:t>
            </a:r>
            <a:endParaRPr lang="en-US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58356" y="60020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</a:t>
            </a:r>
            <a:endParaRPr lang="en-US" sz="20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06056" y="60020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Л</a:t>
            </a:r>
            <a:endParaRPr lang="en-US" sz="20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41056" y="5989340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Я</a:t>
            </a:r>
            <a:endParaRPr lang="en-US" sz="20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17180" y="4293096"/>
            <a:ext cx="57606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У</a:t>
            </a:r>
            <a:endParaRPr lang="en-US" sz="2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09174" y="3343290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АБВ</a:t>
            </a:r>
            <a:endParaRPr lang="en-US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718277" y="3357320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2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ГДЕ</a:t>
            </a:r>
            <a:endParaRPr lang="en-US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295107" y="3357320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3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ЖЗИ</a:t>
            </a:r>
            <a:endParaRPr lang="en-US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09174" y="3897588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>
                <a:latin typeface="Arial Narrow" pitchFamily="34" charset="0"/>
              </a:rPr>
              <a:t>КЛМ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36827" y="3910288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5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НОП</a:t>
            </a:r>
            <a:endParaRPr lang="en-US" sz="1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318637" y="3913478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6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РСТ</a:t>
            </a:r>
            <a:endParaRPr lang="en-US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109174" y="4431378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7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УФХ</a:t>
            </a:r>
            <a:endParaRPr lang="en-US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36827" y="4431378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8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>
                <a:latin typeface="Arial Narrow" pitchFamily="34" charset="0"/>
              </a:rPr>
              <a:t>ЦЧШ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18636" y="4428188"/>
            <a:ext cx="475253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9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ЪЫЬ</a:t>
            </a:r>
            <a:endParaRPr lang="en-US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686027" y="4968208"/>
            <a:ext cx="558280" cy="4536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0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>
                <a:latin typeface="Arial Narrow" pitchFamily="34" charset="0"/>
              </a:rPr>
              <a:t>ЭЮЯ</a:t>
            </a:r>
            <a:endParaRPr lang="en-US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78904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  <a:t>МОЛОДЦЫ!</a:t>
            </a:r>
            <a:endParaRPr lang="en-US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628800"/>
            <a:ext cx="82089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Миссия выполнена!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99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"/>
            <a:ext cx="9153309" cy="74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5-Rzygt1yrY/SwAypzmyiSI/AAAAAAAAAbo/kgcp2gnerd8/s400/толя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" y="3068960"/>
            <a:ext cx="88625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nmyge.uct.ua/avtograf95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98" y="776060"/>
            <a:ext cx="23812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Gabriola" pitchFamily="82" charset="0"/>
              </a:rPr>
              <a:t>Автограф</a:t>
            </a:r>
            <a:endParaRPr lang="en-US" sz="8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eolife.in.ua/data/2012/01/spi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" y="175990"/>
            <a:ext cx="5400600" cy="61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ouravia.info/wp-content/uploads/image/image/rukz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88" y="3198141"/>
            <a:ext cx="3695888" cy="35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estforum.7bk.ru/uploads/0005/04/af/83234-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11"/>
            <a:ext cx="9144000" cy="692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rap.su/uploads/posts/2012-09/1348055889_fioletovyy-vektornyy-samo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548680"/>
            <a:ext cx="111687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.gdefon.com/wallpapers_original/wallpapers/416846_(www.GdeFon.c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074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wkniterati.com/movabletype/archives/MossyCottage/bike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12" l="0" r="99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81890" y="3175710"/>
            <a:ext cx="4101361" cy="266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711E-6 L 1.42118 0.37804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59" y="188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84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9144000" cy="75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85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День защитника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Маршрут 1. Пройти болото</vt:lpstr>
      <vt:lpstr>Презентация PowerPoint</vt:lpstr>
      <vt:lpstr>Презентация PowerPoint</vt:lpstr>
      <vt:lpstr>Презентация PowerPoint</vt:lpstr>
      <vt:lpstr>Маршрут 3. Лихие шоферы</vt:lpstr>
      <vt:lpstr>Шпионский телефон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Natasha</dc:creator>
  <cp:lastModifiedBy>Natasha</cp:lastModifiedBy>
  <cp:revision>18</cp:revision>
  <dcterms:created xsi:type="dcterms:W3CDTF">2013-02-21T11:35:14Z</dcterms:created>
  <dcterms:modified xsi:type="dcterms:W3CDTF">2013-02-21T21:24:43Z</dcterms:modified>
</cp:coreProperties>
</file>