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римальская Алёна" initials="Г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CD950B-0FCF-4791-81FF-AE7272772EED}" type="datetimeFigureOut">
              <a:rPr lang="ru-RU" smtClean="0"/>
              <a:t>30.08.2013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F3E8301-B3AA-4168-92F1-CA314F53E9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икторина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cs typeface="Aharoni" pitchFamily="2" charset="-79"/>
              </a:rPr>
              <a:t>ХЕРСОН</a:t>
            </a:r>
            <a:endParaRPr lang="ru-RU" sz="48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1027" name="Picture 3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3521798" cy="356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41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Какие два человека зародили город Херсон?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algn="r"/>
            <a:r>
              <a:rPr lang="ru-RU" sz="4800" dirty="0" smtClean="0"/>
              <a:t>Григорий Потемкин, Екатерина </a:t>
            </a:r>
            <a:r>
              <a:rPr lang="en-US" sz="4800" dirty="0" smtClean="0"/>
              <a:t>II</a:t>
            </a:r>
            <a:endParaRPr lang="ru-RU" sz="4800" dirty="0"/>
          </a:p>
        </p:txBody>
      </p:sp>
      <p:pic>
        <p:nvPicPr>
          <p:cNvPr id="2050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63190"/>
            <a:ext cx="3240360" cy="330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96634" cy="1549976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Сколько пушек было на первом корабле?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416824" cy="410445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66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7" name="Picture 5" descr="C:\Users\Alena\AppData\Local\Microsoft\Windows\Temporary Internet Files\Content.IE5\I0LMZSWT\MC9003378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38" y="2852936"/>
            <a:ext cx="786109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5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Как назвали первый корабль?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2323650"/>
            <a:ext cx="6777317" cy="350897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«Слава Екатерине»</a:t>
            </a:r>
            <a:endParaRPr lang="ru-RU" sz="44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Alena\AppData\Local\Microsoft\Windows\Temporary Internet Files\Content.IE5\I0LMZSWT\MC9003378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48010"/>
            <a:ext cx="5040560" cy="340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48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На что похож наш город?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На </a:t>
            </a:r>
          </a:p>
          <a:p>
            <a:pPr marL="6858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парк</a:t>
            </a:r>
          </a:p>
        </p:txBody>
      </p:sp>
      <p:pic>
        <p:nvPicPr>
          <p:cNvPr id="5123" name="Picture 3" descr="C:\Users\Alena\AppData\Local\Microsoft\Windows\Temporary Internet Files\Content.IE5\4NAHFAWM\MC9001576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59550"/>
            <a:ext cx="5587526" cy="400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9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024744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Главная улица Херсона?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690697"/>
            <a:ext cx="5996612" cy="177521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Ушакова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Alena\AppData\Local\Microsoft\Windows\Temporary Internet Files\Content.IE5\GC7YGK68\MC9004323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254342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4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Единственная пешеходная улица города?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3960440" cy="374441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Суворова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Alena\AppData\Local\Microsoft\Windows\Temporary Internet Files\Content.IE5\I0LMZSWT\MC90042973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257004" cy="498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6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Сколько портов есть в городе?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1" y="204507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Alena\AppData\Local\Microsoft\Windows\Temporary Internet Files\Content.IE5\GC7YGK68\MC9003183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6619712" cy="432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2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Название улицы, на которой находится наша школа?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Молодежная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9219" name="Picture 3" descr="C:\Users\Alena\AppData\Local\Microsoft\Windows\Temporary Internet Files\Content.IE5\GC7YGK68\MC90043421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96952"/>
            <a:ext cx="5779209" cy="345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96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1317</TotalTime>
  <Words>67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Викторина</vt:lpstr>
      <vt:lpstr>Какие два человека зародили город Херсон?</vt:lpstr>
      <vt:lpstr>Сколько пушек было на первом корабле?</vt:lpstr>
      <vt:lpstr>Как назвали первый корабль?</vt:lpstr>
      <vt:lpstr>На что похож наш город?</vt:lpstr>
      <vt:lpstr>Главная улица Херсона?</vt:lpstr>
      <vt:lpstr>Единственная пешеходная улица города?</vt:lpstr>
      <vt:lpstr>Сколько портов есть в городе?</vt:lpstr>
      <vt:lpstr>Название улицы, на которой находится наша школа?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Гримальская Алёна</dc:creator>
  <cp:lastModifiedBy>Гримальская Алёна</cp:lastModifiedBy>
  <cp:revision>13</cp:revision>
  <dcterms:created xsi:type="dcterms:W3CDTF">2013-08-30T16:29:06Z</dcterms:created>
  <dcterms:modified xsi:type="dcterms:W3CDTF">2013-08-31T14:26:43Z</dcterms:modified>
</cp:coreProperties>
</file>